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Relationship Id="rId13" Type="http://schemas.openxmlformats.org/officeDocument/2006/relationships/image" Target="../media/image128.png"/><Relationship Id="rId14" Type="http://schemas.openxmlformats.org/officeDocument/2006/relationships/image" Target="../media/image12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Relationship Id="rId12" Type="http://schemas.openxmlformats.org/officeDocument/2006/relationships/image" Target="../media/image154.png"/><Relationship Id="rId13" Type="http://schemas.openxmlformats.org/officeDocument/2006/relationships/image" Target="../media/image155.png"/><Relationship Id="rId14" Type="http://schemas.openxmlformats.org/officeDocument/2006/relationships/image" Target="../media/image156.png"/><Relationship Id="rId15" Type="http://schemas.openxmlformats.org/officeDocument/2006/relationships/image" Target="../media/image157.png"/><Relationship Id="rId16" Type="http://schemas.openxmlformats.org/officeDocument/2006/relationships/image" Target="../media/image158.png"/><Relationship Id="rId17" Type="http://schemas.openxmlformats.org/officeDocument/2006/relationships/image" Target="../media/image159.png"/><Relationship Id="rId18" Type="http://schemas.openxmlformats.org/officeDocument/2006/relationships/image" Target="../media/image160.png"/><Relationship Id="rId19" Type="http://schemas.openxmlformats.org/officeDocument/2006/relationships/image" Target="../media/image161.png"/><Relationship Id="rId20" Type="http://schemas.openxmlformats.org/officeDocument/2006/relationships/image" Target="../media/image162.png"/><Relationship Id="rId21" Type="http://schemas.openxmlformats.org/officeDocument/2006/relationships/image" Target="../media/image163.png"/><Relationship Id="rId22" Type="http://schemas.openxmlformats.org/officeDocument/2006/relationships/image" Target="../media/image164.png"/><Relationship Id="rId23" Type="http://schemas.openxmlformats.org/officeDocument/2006/relationships/image" Target="../media/image165.png"/><Relationship Id="rId24" Type="http://schemas.openxmlformats.org/officeDocument/2006/relationships/image" Target="../media/image166.png"/><Relationship Id="rId25" Type="http://schemas.openxmlformats.org/officeDocument/2006/relationships/image" Target="../media/image167.png"/><Relationship Id="rId26" Type="http://schemas.openxmlformats.org/officeDocument/2006/relationships/image" Target="../media/image168.png"/><Relationship Id="rId27" Type="http://schemas.openxmlformats.org/officeDocument/2006/relationships/image" Target="../media/image169.png"/><Relationship Id="rId28" Type="http://schemas.openxmlformats.org/officeDocument/2006/relationships/image" Target="../media/image170.png"/><Relationship Id="rId29" Type="http://schemas.openxmlformats.org/officeDocument/2006/relationships/image" Target="../media/image171.png"/><Relationship Id="rId30" Type="http://schemas.openxmlformats.org/officeDocument/2006/relationships/image" Target="../media/image172.png"/><Relationship Id="rId31" Type="http://schemas.openxmlformats.org/officeDocument/2006/relationships/image" Target="../media/image173.png"/><Relationship Id="rId32" Type="http://schemas.openxmlformats.org/officeDocument/2006/relationships/image" Target="../media/image174.png"/><Relationship Id="rId33" Type="http://schemas.openxmlformats.org/officeDocument/2006/relationships/image" Target="../media/image175.png"/><Relationship Id="rId34" Type="http://schemas.openxmlformats.org/officeDocument/2006/relationships/image" Target="../media/image176.png"/><Relationship Id="rId35" Type="http://schemas.openxmlformats.org/officeDocument/2006/relationships/image" Target="../media/image177.png"/><Relationship Id="rId36" Type="http://schemas.openxmlformats.org/officeDocument/2006/relationships/image" Target="../media/image178.png"/><Relationship Id="rId37" Type="http://schemas.openxmlformats.org/officeDocument/2006/relationships/image" Target="../media/image179.png"/><Relationship Id="rId38" Type="http://schemas.openxmlformats.org/officeDocument/2006/relationships/image" Target="../media/image180.png"/><Relationship Id="rId39" Type="http://schemas.openxmlformats.org/officeDocument/2006/relationships/image" Target="../media/image181.png"/><Relationship Id="rId40" Type="http://schemas.openxmlformats.org/officeDocument/2006/relationships/image" Target="../media/image182.png"/><Relationship Id="rId41" Type="http://schemas.openxmlformats.org/officeDocument/2006/relationships/image" Target="../media/image183.png"/><Relationship Id="rId42" Type="http://schemas.openxmlformats.org/officeDocument/2006/relationships/image" Target="../media/image184.png"/><Relationship Id="rId43" Type="http://schemas.openxmlformats.org/officeDocument/2006/relationships/image" Target="../media/image185.png"/><Relationship Id="rId44" Type="http://schemas.openxmlformats.org/officeDocument/2006/relationships/image" Target="../media/image186.png"/><Relationship Id="rId45" Type="http://schemas.openxmlformats.org/officeDocument/2006/relationships/image" Target="../media/image187.png"/><Relationship Id="rId46" Type="http://schemas.openxmlformats.org/officeDocument/2006/relationships/image" Target="../media/image188.png"/><Relationship Id="rId47" Type="http://schemas.openxmlformats.org/officeDocument/2006/relationships/image" Target="../media/image18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8" Type="http://schemas.openxmlformats.org/officeDocument/2006/relationships/image" Target="../media/image51.png"/><Relationship Id="rId19" Type="http://schemas.openxmlformats.org/officeDocument/2006/relationships/image" Target="../media/image5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4561" y="2263980"/>
            <a:ext cx="13116012" cy="42386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9334" y="2050410"/>
            <a:ext cx="4526626" cy="12348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89157" y="7242328"/>
            <a:ext cx="18936776" cy="3277465"/>
            <a:chOff x="-289157" y="7242328"/>
            <a:chExt cx="18936776" cy="32774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9157" y="7242328"/>
              <a:ext cx="18936776" cy="327746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13679" y="8700755"/>
            <a:ext cx="8978828" cy="13201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812820" y="8059473"/>
            <a:ext cx="3717864" cy="35800"/>
            <a:chOff x="13812820" y="8059473"/>
            <a:chExt cx="3717864" cy="35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12820" y="8059473"/>
              <a:ext cx="3717864" cy="358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48441" y="8116622"/>
            <a:ext cx="12685295" cy="8575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7924" y="1214362"/>
            <a:ext cx="4614867" cy="14127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5105" y="627153"/>
            <a:ext cx="4129189" cy="11517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68337" y="1108990"/>
            <a:ext cx="2430063" cy="35800"/>
            <a:chOff x="4768337" y="1108990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768337" y="1108990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64934" y="4052833"/>
            <a:ext cx="9355847" cy="5297748"/>
            <a:chOff x="4464934" y="4052833"/>
            <a:chExt cx="9355847" cy="52977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4934" y="4052833"/>
              <a:ext cx="9355847" cy="52977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7102" y="10050900"/>
            <a:ext cx="16171510" cy="9524"/>
            <a:chOff x="1057102" y="10050900"/>
            <a:chExt cx="16171510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102" y="10050900"/>
              <a:ext cx="16171510" cy="95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8420" y="2469801"/>
            <a:ext cx="13372282" cy="15653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7924" y="1218267"/>
            <a:ext cx="5732705" cy="14061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5105" y="627153"/>
            <a:ext cx="4129189" cy="11517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68337" y="1108990"/>
            <a:ext cx="2430063" cy="35800"/>
            <a:chOff x="4768337" y="1108990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768337" y="1108990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38095" y="2537911"/>
            <a:ext cx="11604367" cy="7035148"/>
            <a:chOff x="3338095" y="2537911"/>
            <a:chExt cx="11604367" cy="7035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04894" y="-520469"/>
              <a:ext cx="23208734" cy="14070295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38095" y="2537911"/>
              <a:ext cx="11604367" cy="7035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11219" y="5471619"/>
            <a:ext cx="9865826" cy="3065660"/>
            <a:chOff x="5111219" y="5471619"/>
            <a:chExt cx="9865826" cy="30656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1219" y="5471619"/>
              <a:ext cx="9865826" cy="3065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7102" y="10050900"/>
            <a:ext cx="16171510" cy="9524"/>
            <a:chOff x="1057102" y="10050900"/>
            <a:chExt cx="16171510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7102" y="10050900"/>
              <a:ext cx="16171510" cy="95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16555" y="4689765"/>
            <a:ext cx="7084390" cy="10029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62243" y="4772725"/>
            <a:ext cx="6100565" cy="2282413"/>
            <a:chOff x="2562243" y="4772725"/>
            <a:chExt cx="6100565" cy="2282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2243" y="4772725"/>
              <a:ext cx="6100565" cy="22824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7924" y="1598371"/>
            <a:ext cx="6549248" cy="14060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5105" y="1008105"/>
            <a:ext cx="4129189" cy="11517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68337" y="1489943"/>
            <a:ext cx="2430063" cy="35800"/>
            <a:chOff x="4768337" y="1489943"/>
            <a:chExt cx="2430063" cy="358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768337" y="148994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23620" y="6696009"/>
            <a:ext cx="6165722" cy="379731"/>
            <a:chOff x="2523620" y="6696009"/>
            <a:chExt cx="6165722" cy="3797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3620" y="6696009"/>
              <a:ext cx="6165722" cy="3797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61736" y="4309552"/>
            <a:ext cx="6780769" cy="34764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005195" y="4493300"/>
            <a:ext cx="845749" cy="854652"/>
            <a:chOff x="15005195" y="4493300"/>
            <a:chExt cx="845749" cy="8546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05195" y="4493300"/>
              <a:ext cx="845749" cy="8546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7102" y="10050900"/>
            <a:ext cx="16171510" cy="9524"/>
            <a:chOff x="1057102" y="10050900"/>
            <a:chExt cx="16171510" cy="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7102" y="10050900"/>
              <a:ext cx="16171510" cy="95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6591" y="3114191"/>
            <a:ext cx="5553998" cy="91041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13248" y="8136495"/>
            <a:ext cx="7688124" cy="8013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96888" y="3678479"/>
            <a:ext cx="8636270" cy="5114796"/>
            <a:chOff x="9196888" y="3678479"/>
            <a:chExt cx="8636270" cy="51147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96888" y="3678479"/>
              <a:ext cx="8636270" cy="51147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7924" y="1122181"/>
            <a:ext cx="6706705" cy="14060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5105" y="531915"/>
            <a:ext cx="4129189" cy="11517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68337" y="1013752"/>
            <a:ext cx="2430063" cy="35800"/>
            <a:chOff x="4768337" y="1013752"/>
            <a:chExt cx="2430063" cy="358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768337" y="1013752"/>
              <a:ext cx="2430063" cy="35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23620" y="7057914"/>
            <a:ext cx="6165722" cy="379731"/>
            <a:chOff x="2523620" y="7057914"/>
            <a:chExt cx="6165722" cy="3797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3620" y="7057914"/>
              <a:ext cx="6165722" cy="3797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109" y="3689061"/>
            <a:ext cx="8419322" cy="5104214"/>
            <a:chOff x="729109" y="3689061"/>
            <a:chExt cx="8419322" cy="51042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109" y="3689061"/>
              <a:ext cx="8419322" cy="51042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6358" y="4410080"/>
            <a:ext cx="8136499" cy="4075184"/>
            <a:chOff x="1006358" y="4410080"/>
            <a:chExt cx="8136499" cy="40751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358" y="4410080"/>
              <a:ext cx="8136499" cy="40751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46773" y="4977994"/>
            <a:ext cx="8386385" cy="3644837"/>
            <a:chOff x="9446773" y="4977994"/>
            <a:chExt cx="8386385" cy="36448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46773" y="4977994"/>
              <a:ext cx="8386385" cy="36448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7102" y="10050900"/>
            <a:ext cx="16171510" cy="9524"/>
            <a:chOff x="1057102" y="10050900"/>
            <a:chExt cx="16171510" cy="95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7102" y="10050900"/>
              <a:ext cx="16171510" cy="952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6515" y="2158762"/>
            <a:ext cx="6460027" cy="91529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66438" y="3012657"/>
            <a:ext cx="8768933" cy="8018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24238" y="3012657"/>
            <a:ext cx="8146905" cy="84071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57071" y="8838247"/>
            <a:ext cx="9578456" cy="13067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7924" y="1123028"/>
            <a:ext cx="6706267" cy="14061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5105" y="531915"/>
            <a:ext cx="4129189" cy="11517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68337" y="1013752"/>
            <a:ext cx="2430063" cy="35800"/>
            <a:chOff x="4768337" y="1013752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768337" y="1013752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20343" y="3261751"/>
            <a:ext cx="7456280" cy="5967151"/>
            <a:chOff x="5420343" y="3261751"/>
            <a:chExt cx="7456280" cy="596715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0343" y="3261751"/>
              <a:ext cx="7456280" cy="596715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6591" y="2257048"/>
            <a:ext cx="7309837" cy="9104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86464" y="7201906"/>
            <a:ext cx="7512786" cy="382619"/>
            <a:chOff x="5386464" y="7201906"/>
            <a:chExt cx="7512786" cy="382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86464" y="7201906"/>
              <a:ext cx="7512786" cy="382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7102" y="10050900"/>
            <a:ext cx="16171510" cy="9524"/>
            <a:chOff x="1057102" y="10050900"/>
            <a:chExt cx="16171510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7102" y="10050900"/>
              <a:ext cx="16171510" cy="95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57899" y="9341895"/>
            <a:ext cx="11779771" cy="8013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7924" y="1315057"/>
            <a:ext cx="8468209" cy="14343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5105" y="722386"/>
            <a:ext cx="4129189" cy="11517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68337" y="1204229"/>
            <a:ext cx="2430063" cy="35800"/>
            <a:chOff x="4768337" y="1204229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768337" y="1204229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89328" y="2844153"/>
            <a:ext cx="10107065" cy="5764262"/>
            <a:chOff x="4089328" y="2844153"/>
            <a:chExt cx="10107065" cy="576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89328" y="2844153"/>
              <a:ext cx="10107065" cy="576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7102" y="10050900"/>
            <a:ext cx="16171510" cy="9524"/>
            <a:chOff x="1057102" y="10050900"/>
            <a:chExt cx="16171510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102" y="10050900"/>
              <a:ext cx="16171510" cy="95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87095" y="8897838"/>
            <a:ext cx="10930648" cy="77945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49081" y="1119630"/>
            <a:ext cx="12456098" cy="8061323"/>
            <a:chOff x="2949081" y="1119630"/>
            <a:chExt cx="12456098" cy="80613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059729" y="-2691793"/>
              <a:ext cx="24912195" cy="1612264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9081" y="1119630"/>
              <a:ext cx="12456098" cy="806132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7924" y="1315057"/>
            <a:ext cx="8468209" cy="14343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5105" y="722386"/>
            <a:ext cx="4129189" cy="11517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68337" y="1204229"/>
            <a:ext cx="2430063" cy="35800"/>
            <a:chOff x="4768337" y="1204229"/>
            <a:chExt cx="2430063" cy="35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768337" y="1204229"/>
              <a:ext cx="2430063" cy="35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33574" y="1157725"/>
            <a:ext cx="6167945" cy="1563336"/>
            <a:chOff x="3033574" y="1157725"/>
            <a:chExt cx="6167945" cy="15633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42" y="478098"/>
              <a:ext cx="12335891" cy="312667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33574" y="1157725"/>
              <a:ext cx="6167945" cy="15633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51920" y="1157890"/>
            <a:ext cx="6051879" cy="1563006"/>
            <a:chOff x="9251920" y="1157890"/>
            <a:chExt cx="6051879" cy="15630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28000" y="478407"/>
              <a:ext cx="12103758" cy="312601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51920" y="1157890"/>
              <a:ext cx="6051879" cy="15630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33574" y="4278400"/>
            <a:ext cx="6167945" cy="1607805"/>
            <a:chOff x="3033574" y="4278400"/>
            <a:chExt cx="6167945" cy="16078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545" y="3579441"/>
              <a:ext cx="12335891" cy="321560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33574" y="4278400"/>
              <a:ext cx="6167945" cy="16078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33574" y="5897557"/>
            <a:ext cx="6167945" cy="1607805"/>
            <a:chOff x="3033574" y="5897557"/>
            <a:chExt cx="6167945" cy="16078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545" y="5198599"/>
              <a:ext cx="12335891" cy="321560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33574" y="5897557"/>
              <a:ext cx="6167945" cy="16078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33574" y="7520185"/>
            <a:ext cx="6167945" cy="1607805"/>
            <a:chOff x="3033574" y="7520185"/>
            <a:chExt cx="6167945" cy="16078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545" y="6821226"/>
              <a:ext cx="12335891" cy="3215609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33574" y="7520185"/>
              <a:ext cx="6167945" cy="16078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33574" y="2721061"/>
            <a:ext cx="6167945" cy="1548513"/>
            <a:chOff x="3033574" y="2721061"/>
            <a:chExt cx="6167945" cy="154851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675" y="2047878"/>
              <a:ext cx="12335891" cy="3097027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33574" y="2721061"/>
              <a:ext cx="6167945" cy="15485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51920" y="2721061"/>
            <a:ext cx="6051879" cy="1563006"/>
            <a:chOff x="9251920" y="2721061"/>
            <a:chExt cx="6051879" cy="156300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28000" y="2041578"/>
              <a:ext cx="12103758" cy="3126011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51920" y="2721061"/>
              <a:ext cx="6051879" cy="15630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51920" y="4293223"/>
            <a:ext cx="6051879" cy="1592651"/>
            <a:chOff x="9251920" y="4293223"/>
            <a:chExt cx="6051879" cy="159265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29935" y="3600851"/>
              <a:ext cx="12103758" cy="3185303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51920" y="4293223"/>
              <a:ext cx="6051879" cy="15926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51920" y="5886204"/>
            <a:ext cx="6051879" cy="1622297"/>
            <a:chOff x="9251920" y="5886204"/>
            <a:chExt cx="6051879" cy="162229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31870" y="5180946"/>
              <a:ext cx="12103758" cy="3244594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251920" y="5886204"/>
              <a:ext cx="6051879" cy="16222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251920" y="7520185"/>
            <a:ext cx="6051879" cy="1607474"/>
            <a:chOff x="9251920" y="7520185"/>
            <a:chExt cx="6051879" cy="160747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30903" y="6821370"/>
              <a:ext cx="12103758" cy="3214948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51920" y="7520185"/>
              <a:ext cx="6051879" cy="160747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001828" y="2070150"/>
            <a:ext cx="6226743" cy="285406"/>
            <a:chOff x="3001828" y="2070150"/>
            <a:chExt cx="6226743" cy="28540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001828" y="2070150"/>
              <a:ext cx="6226743" cy="28540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001828" y="3260626"/>
            <a:ext cx="6226743" cy="285406"/>
            <a:chOff x="3001828" y="3260626"/>
            <a:chExt cx="6226743" cy="28540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-92915" y="3136552"/>
              <a:ext cx="12453487" cy="570812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01828" y="3260626"/>
              <a:ext cx="6226743" cy="28540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001828" y="5030630"/>
            <a:ext cx="6226743" cy="285406"/>
            <a:chOff x="3001828" y="5030630"/>
            <a:chExt cx="6226743" cy="28540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-92915" y="4906556"/>
              <a:ext cx="12453487" cy="570812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001828" y="5030630"/>
              <a:ext cx="6226743" cy="28540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001828" y="6632535"/>
            <a:ext cx="6226743" cy="285406"/>
            <a:chOff x="3001828" y="6632535"/>
            <a:chExt cx="6226743" cy="28540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-92915" y="6508461"/>
              <a:ext cx="12453487" cy="570812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001828" y="6632535"/>
              <a:ext cx="6226743" cy="28540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001828" y="8270630"/>
            <a:ext cx="6226743" cy="285406"/>
            <a:chOff x="3001828" y="8270630"/>
            <a:chExt cx="6226743" cy="28540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92915" y="8146556"/>
              <a:ext cx="12453487" cy="570812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001828" y="8270630"/>
              <a:ext cx="6226743" cy="28540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257373" y="1702061"/>
            <a:ext cx="6081905" cy="285406"/>
            <a:chOff x="9257373" y="1702061"/>
            <a:chExt cx="6081905" cy="285406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235049" y="1577987"/>
              <a:ext cx="12163810" cy="570812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257373" y="1702061"/>
              <a:ext cx="6081905" cy="28540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257373" y="3251102"/>
            <a:ext cx="6081905" cy="285406"/>
            <a:chOff x="9257373" y="3251102"/>
            <a:chExt cx="6081905" cy="285406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235049" y="3127028"/>
              <a:ext cx="12163810" cy="570812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257373" y="3251102"/>
              <a:ext cx="6081905" cy="28540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257373" y="5217778"/>
            <a:ext cx="6081905" cy="285406"/>
            <a:chOff x="9257373" y="5217778"/>
            <a:chExt cx="6081905" cy="285406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235049" y="5093704"/>
              <a:ext cx="12163810" cy="570812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257373" y="5217778"/>
              <a:ext cx="6081905" cy="28540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263722" y="6238585"/>
            <a:ext cx="6081905" cy="285406"/>
            <a:chOff x="9263722" y="6238585"/>
            <a:chExt cx="6081905" cy="285406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241399" y="6114511"/>
              <a:ext cx="12163810" cy="570812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263722" y="6238585"/>
              <a:ext cx="6081905" cy="28540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263722" y="8149387"/>
            <a:ext cx="6081905" cy="285406"/>
            <a:chOff x="9263722" y="8149387"/>
            <a:chExt cx="6081905" cy="285406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241399" y="8025313"/>
              <a:ext cx="12163810" cy="570812"/>
            </a:xfrm>
            <a:prstGeom prst="rect">
              <a:avLst/>
            </a:prstGeom>
          </p:spPr>
        </p:pic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263722" y="8149387"/>
              <a:ext cx="6081905" cy="28540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57102" y="10050900"/>
            <a:ext cx="16171510" cy="9524"/>
            <a:chOff x="1057102" y="10050900"/>
            <a:chExt cx="16171510" cy="9524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57102" y="10050900"/>
              <a:ext cx="16171510" cy="9524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3454598" y="9316394"/>
            <a:ext cx="11365582" cy="8317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84379" y="4491736"/>
            <a:ext cx="4488770" cy="3098223"/>
            <a:chOff x="1384379" y="4491736"/>
            <a:chExt cx="4488770" cy="3098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379" y="4491736"/>
              <a:ext cx="4488770" cy="3098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095" y="1076143"/>
            <a:ext cx="5024229" cy="1406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7733" y="1049326"/>
            <a:ext cx="4303385" cy="35800"/>
            <a:chOff x="1067733" y="1049326"/>
            <a:chExt cx="4303385" cy="358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67733" y="1049326"/>
              <a:ext cx="4303385" cy="35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7102" y="10050900"/>
            <a:ext cx="16171510" cy="9524"/>
            <a:chOff x="1057102" y="10050900"/>
            <a:chExt cx="16171510" cy="9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102" y="10050900"/>
              <a:ext cx="16171510" cy="952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9064" y="5499823"/>
            <a:ext cx="3934266" cy="86740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045" y="4680127"/>
            <a:ext cx="5550543" cy="1022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46426" y="3409967"/>
            <a:ext cx="6171429" cy="4727226"/>
            <a:chOff x="6046426" y="3409967"/>
            <a:chExt cx="6171429" cy="47272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46426" y="3409967"/>
              <a:ext cx="6171429" cy="472722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81635" y="3597594"/>
            <a:ext cx="4689629" cy="12617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412565" y="4491736"/>
            <a:ext cx="4488770" cy="3098223"/>
            <a:chOff x="12412565" y="4491736"/>
            <a:chExt cx="4488770" cy="30982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12565" y="4491736"/>
              <a:ext cx="4488770" cy="309822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30190" y="5684571"/>
            <a:ext cx="3631524" cy="13602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39235" y="4680042"/>
            <a:ext cx="5432695" cy="102312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82380" y="4955190"/>
            <a:ext cx="4994526" cy="115286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89064" y="6358708"/>
            <a:ext cx="4313838" cy="86740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11249" y="6218609"/>
            <a:ext cx="5426563" cy="11528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7572" y="1029343"/>
            <a:ext cx="4274923" cy="14091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8105" y="436672"/>
            <a:ext cx="5260332" cy="11485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11194" y="918514"/>
            <a:ext cx="2430063" cy="35800"/>
            <a:chOff x="5911194" y="918514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911194" y="918514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12366" y="2284176"/>
            <a:ext cx="10060982" cy="7057429"/>
            <a:chOff x="4112366" y="2284176"/>
            <a:chExt cx="10060982" cy="7057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12366" y="2284176"/>
              <a:ext cx="10060982" cy="7057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7102" y="10050900"/>
            <a:ext cx="16171510" cy="9524"/>
            <a:chOff x="1057102" y="10050900"/>
            <a:chExt cx="16171510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102" y="10050900"/>
              <a:ext cx="16171510" cy="95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78652" y="9326076"/>
            <a:ext cx="9052067" cy="6880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7571" y="1408743"/>
            <a:ext cx="5392838" cy="14061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8105" y="817624"/>
            <a:ext cx="5260332" cy="11485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11194" y="1299467"/>
            <a:ext cx="2430063" cy="35800"/>
            <a:chOff x="5911194" y="1299467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911194" y="1299467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2910" y="3356203"/>
            <a:ext cx="15159894" cy="5039858"/>
            <a:chOff x="1562910" y="3356203"/>
            <a:chExt cx="15159894" cy="50398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688078" y="1165232"/>
              <a:ext cx="30319788" cy="1007971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2910" y="3356203"/>
              <a:ext cx="15159894" cy="50398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75580" y="5156082"/>
            <a:ext cx="10481074" cy="2748680"/>
            <a:chOff x="1975580" y="5156082"/>
            <a:chExt cx="10481074" cy="27486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75580" y="5156082"/>
              <a:ext cx="10481074" cy="27486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7102" y="10050900"/>
            <a:ext cx="16171510" cy="9524"/>
            <a:chOff x="1057102" y="10050900"/>
            <a:chExt cx="16171510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7102" y="10050900"/>
              <a:ext cx="16171510" cy="95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03914" y="4657781"/>
            <a:ext cx="8504257" cy="6880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7571" y="1027790"/>
            <a:ext cx="5929181" cy="14061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8105" y="436672"/>
            <a:ext cx="5260332" cy="11485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11194" y="918514"/>
            <a:ext cx="2430063" cy="35800"/>
            <a:chOff x="5911194" y="918514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911194" y="918514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2410" y="3111915"/>
            <a:ext cx="2155922" cy="6086408"/>
            <a:chOff x="2642410" y="3111915"/>
            <a:chExt cx="2155922" cy="60864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42410" y="3111915"/>
              <a:ext cx="2155922" cy="60864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06152" y="3116865"/>
            <a:ext cx="2270913" cy="6079448"/>
            <a:chOff x="4806152" y="3116865"/>
            <a:chExt cx="2270913" cy="60794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6152" y="3116865"/>
              <a:ext cx="2270913" cy="60794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3077" y="2220420"/>
            <a:ext cx="7261702" cy="9104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46216" y="5079403"/>
            <a:ext cx="1901159" cy="610429"/>
            <a:chOff x="2946216" y="5079403"/>
            <a:chExt cx="1901159" cy="610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46216" y="5079403"/>
              <a:ext cx="1901159" cy="610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31751" y="3111915"/>
            <a:ext cx="2808258" cy="6081193"/>
            <a:chOff x="11831751" y="3111915"/>
            <a:chExt cx="2808258" cy="6081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31751" y="3111915"/>
              <a:ext cx="2808258" cy="6081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80591" y="3498044"/>
            <a:ext cx="2437074" cy="276923"/>
            <a:chOff x="11880591" y="3498044"/>
            <a:chExt cx="2437074" cy="2769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80591" y="3498044"/>
              <a:ext cx="2437074" cy="2769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80591" y="4740291"/>
            <a:ext cx="2437074" cy="276923"/>
            <a:chOff x="11880591" y="4740291"/>
            <a:chExt cx="2437074" cy="27692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80591" y="4740291"/>
              <a:ext cx="2437074" cy="2769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00127" y="6016657"/>
            <a:ext cx="2437074" cy="276923"/>
            <a:chOff x="11900127" y="6016657"/>
            <a:chExt cx="2437074" cy="2769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00127" y="6016657"/>
              <a:ext cx="2437074" cy="2769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860323" y="7319466"/>
            <a:ext cx="2437074" cy="276923"/>
            <a:chOff x="11860323" y="7319466"/>
            <a:chExt cx="2437074" cy="27692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60323" y="7319466"/>
              <a:ext cx="2437074" cy="2769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80591" y="8571480"/>
            <a:ext cx="2437074" cy="276923"/>
            <a:chOff x="11880591" y="8571480"/>
            <a:chExt cx="2437074" cy="27692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80591" y="8571480"/>
              <a:ext cx="2437074" cy="2769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782911" y="3057798"/>
            <a:ext cx="2905939" cy="1102436"/>
            <a:chOff x="11782911" y="3057798"/>
            <a:chExt cx="2905939" cy="110243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82911" y="3057798"/>
              <a:ext cx="2905939" cy="110243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57102" y="10050900"/>
            <a:ext cx="16171510" cy="9524"/>
            <a:chOff x="1057102" y="10050900"/>
            <a:chExt cx="16171510" cy="952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7102" y="10050900"/>
              <a:ext cx="16171510" cy="952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90448" y="9339857"/>
            <a:ext cx="7274133" cy="72970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558042" y="2226401"/>
            <a:ext cx="8545102" cy="88468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302819" y="9339857"/>
            <a:ext cx="7568667" cy="7297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4019" y="1500076"/>
            <a:ext cx="4731114" cy="14127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3800" y="912862"/>
            <a:ext cx="5145351" cy="11272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11194" y="1394705"/>
            <a:ext cx="2430063" cy="35800"/>
            <a:chOff x="5911194" y="1394705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911194" y="1394705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634" y="3199084"/>
            <a:ext cx="11140446" cy="4800855"/>
            <a:chOff x="3572634" y="3199084"/>
            <a:chExt cx="11140446" cy="48008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72634" y="3199084"/>
              <a:ext cx="11140446" cy="4800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7102" y="10050900"/>
            <a:ext cx="16171510" cy="9524"/>
            <a:chOff x="1057102" y="10050900"/>
            <a:chExt cx="16171510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102" y="10050900"/>
              <a:ext cx="16171510" cy="95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35937" y="8246838"/>
            <a:ext cx="10610343" cy="8015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4019" y="1500076"/>
            <a:ext cx="5849076" cy="14127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3800" y="912862"/>
            <a:ext cx="5145351" cy="11272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11194" y="1394705"/>
            <a:ext cx="2430063" cy="35800"/>
            <a:chOff x="5911194" y="1394705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911194" y="1394705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5202" y="3121321"/>
            <a:ext cx="8989133" cy="5391058"/>
            <a:chOff x="1515202" y="3121321"/>
            <a:chExt cx="8989133" cy="53910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27483" y="777674"/>
              <a:ext cx="17978265" cy="10782115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5202" y="3121321"/>
              <a:ext cx="8989133" cy="53910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48243" y="5394399"/>
            <a:ext cx="8975276" cy="3430443"/>
            <a:chOff x="8748243" y="5394399"/>
            <a:chExt cx="8975276" cy="34304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84514" y="3903087"/>
              <a:ext cx="17950552" cy="686088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48243" y="5394399"/>
              <a:ext cx="8975276" cy="34304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7102" y="10050900"/>
            <a:ext cx="16171510" cy="9524"/>
            <a:chOff x="1057102" y="10050900"/>
            <a:chExt cx="16171510" cy="9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7102" y="10050900"/>
              <a:ext cx="16171510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4019" y="1023886"/>
            <a:ext cx="6385419" cy="14127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3800" y="436672"/>
            <a:ext cx="5145351" cy="11272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11194" y="918514"/>
            <a:ext cx="2430063" cy="35800"/>
            <a:chOff x="5911194" y="918514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911194" y="918514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2410" y="3111915"/>
            <a:ext cx="2155922" cy="6086408"/>
            <a:chOff x="2642410" y="3111915"/>
            <a:chExt cx="2155922" cy="60864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42410" y="3111915"/>
              <a:ext cx="2155922" cy="60864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06152" y="3116865"/>
            <a:ext cx="2270913" cy="6079448"/>
            <a:chOff x="4806152" y="3116865"/>
            <a:chExt cx="2270913" cy="60794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6152" y="3116865"/>
              <a:ext cx="2270913" cy="60794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3077" y="2220420"/>
            <a:ext cx="7573969" cy="9104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46216" y="5244742"/>
            <a:ext cx="1850166" cy="445090"/>
            <a:chOff x="2946216" y="5244742"/>
            <a:chExt cx="1850166" cy="4450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46216" y="5244742"/>
              <a:ext cx="1850166" cy="4450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64852" y="3259881"/>
            <a:ext cx="2876190" cy="5800000"/>
            <a:chOff x="11664852" y="3259881"/>
            <a:chExt cx="2876190" cy="580000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664852" y="3259881"/>
              <a:ext cx="2868553" cy="5790476"/>
              <a:chOff x="11664852" y="3259881"/>
              <a:chExt cx="2868553" cy="5790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664852" y="3259881"/>
                <a:ext cx="2868553" cy="579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725136" y="4218855"/>
              <a:ext cx="2437074" cy="276923"/>
              <a:chOff x="11725136" y="4218855"/>
              <a:chExt cx="2437074" cy="27692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725136" y="4218855"/>
                <a:ext cx="2437074" cy="27692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744672" y="5495222"/>
              <a:ext cx="2437074" cy="276923"/>
              <a:chOff x="11744672" y="5495222"/>
              <a:chExt cx="2437074" cy="27692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744672" y="5495222"/>
                <a:ext cx="2437074" cy="27692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704867" y="6798030"/>
              <a:ext cx="2437074" cy="276923"/>
              <a:chOff x="11704867" y="6798030"/>
              <a:chExt cx="2437074" cy="27692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704867" y="6798030"/>
                <a:ext cx="2437074" cy="27692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725136" y="8050045"/>
              <a:ext cx="2437074" cy="276923"/>
              <a:chOff x="11725136" y="8050045"/>
              <a:chExt cx="2437074" cy="27692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725136" y="8050045"/>
                <a:ext cx="2437074" cy="27692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605311" y="3197629"/>
            <a:ext cx="2945499" cy="797525"/>
            <a:chOff x="11605311" y="3197629"/>
            <a:chExt cx="2945499" cy="79752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05311" y="3197629"/>
              <a:ext cx="2945499" cy="79752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57102" y="10050900"/>
            <a:ext cx="16171510" cy="9524"/>
            <a:chOff x="1057102" y="10050900"/>
            <a:chExt cx="16171510" cy="952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7102" y="10050900"/>
              <a:ext cx="16171510" cy="952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9676" y="9339857"/>
            <a:ext cx="7114781" cy="72970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558042" y="2226401"/>
            <a:ext cx="8545102" cy="88468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02819" y="9339857"/>
            <a:ext cx="7568667" cy="7297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7924" y="1027790"/>
            <a:ext cx="8899915" cy="14061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5105" y="436672"/>
            <a:ext cx="4129189" cy="11517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68337" y="918514"/>
            <a:ext cx="2430063" cy="35800"/>
            <a:chOff x="4768337" y="918514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768337" y="918514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46216" y="5244742"/>
            <a:ext cx="1850166" cy="445090"/>
            <a:chOff x="2946216" y="5244742"/>
            <a:chExt cx="1850166" cy="4450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6216" y="5244742"/>
              <a:ext cx="1850166" cy="4450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1363" y="2522096"/>
            <a:ext cx="6554438" cy="7085104"/>
            <a:chOff x="1661363" y="2522096"/>
            <a:chExt cx="6554438" cy="70851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1363" y="2522096"/>
              <a:ext cx="6554438" cy="708510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42857" y="4572895"/>
            <a:ext cx="8356456" cy="39919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14719" y="4731395"/>
            <a:ext cx="845749" cy="854652"/>
            <a:chOff x="16014719" y="4731395"/>
            <a:chExt cx="845749" cy="8546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14719" y="4731395"/>
              <a:ext cx="845749" cy="8546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7102" y="10050900"/>
            <a:ext cx="16171510" cy="9524"/>
            <a:chOff x="1057102" y="10050900"/>
            <a:chExt cx="16171510" cy="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7102" y="10050900"/>
              <a:ext cx="16171510" cy="95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36905" y="3314286"/>
            <a:ext cx="8713476" cy="11959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2023-11-20T21:22:45Z</dcterms:created>
  <dcterms:modified xsi:type="dcterms:W3CDTF">2023-11-20T21:22:45Z</dcterms:modified>
</cp:coreProperties>
</file>